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D0"/>
    <a:srgbClr val="FECB00"/>
    <a:srgbClr val="01FFCB"/>
    <a:srgbClr val="FE0103"/>
    <a:srgbClr val="F70700"/>
    <a:srgbClr val="135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E10D-5C22-4DBC-B6C4-2C7C9697F7A7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84F2-FA04-4B58-8E6B-BE59821EE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62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E10D-5C22-4DBC-B6C4-2C7C9697F7A7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84F2-FA04-4B58-8E6B-BE59821EE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9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E10D-5C22-4DBC-B6C4-2C7C9697F7A7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84F2-FA04-4B58-8E6B-BE59821EE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57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E10D-5C22-4DBC-B6C4-2C7C9697F7A7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84F2-FA04-4B58-8E6B-BE59821EE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1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E10D-5C22-4DBC-B6C4-2C7C9697F7A7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84F2-FA04-4B58-8E6B-BE59821EE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59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E10D-5C22-4DBC-B6C4-2C7C9697F7A7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84F2-FA04-4B58-8E6B-BE59821EE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4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E10D-5C22-4DBC-B6C4-2C7C9697F7A7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84F2-FA04-4B58-8E6B-BE59821EE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2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E10D-5C22-4DBC-B6C4-2C7C9697F7A7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84F2-FA04-4B58-8E6B-BE59821EE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3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E10D-5C22-4DBC-B6C4-2C7C9697F7A7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84F2-FA04-4B58-8E6B-BE59821EE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0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E10D-5C22-4DBC-B6C4-2C7C9697F7A7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84F2-FA04-4B58-8E6B-BE59821EE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58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E10D-5C22-4DBC-B6C4-2C7C9697F7A7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84F2-FA04-4B58-8E6B-BE59821EE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8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0E10D-5C22-4DBC-B6C4-2C7C9697F7A7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484F2-FA04-4B58-8E6B-BE59821EE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50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5172075"/>
            <a:ext cx="12192000" cy="1128711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135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МАТЧА</a:t>
            </a:r>
            <a:endParaRPr lang="ru-RU" sz="8000" b="1" dirty="0">
              <a:solidFill>
                <a:srgbClr val="1355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55" y="194935"/>
            <a:ext cx="4767888" cy="494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8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1672" y="0"/>
            <a:ext cx="818865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Розыгрыш и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редставление команд 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28 мин до начала матча.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3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2997" y="1100137"/>
            <a:ext cx="8188656" cy="461665"/>
          </a:xfrm>
          <a:prstGeom prst="rect">
            <a:avLst/>
          </a:prstGeom>
          <a:solidFill>
            <a:srgbClr val="FECB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0"/>
            <a:ext cx="9144000" cy="68580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3781016" y="1987044"/>
            <a:ext cx="294055" cy="139076"/>
          </a:xfrm>
          <a:prstGeom prst="rightArrow">
            <a:avLst/>
          </a:prstGeom>
          <a:solidFill>
            <a:srgbClr val="F70700"/>
          </a:solidFill>
          <a:ln>
            <a:solidFill>
              <a:srgbClr val="FE0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7753296" y="1987044"/>
            <a:ext cx="294055" cy="139076"/>
          </a:xfrm>
          <a:prstGeom prst="rightArrow">
            <a:avLst/>
          </a:prstGeom>
          <a:solidFill>
            <a:srgbClr val="F70700"/>
          </a:solidFill>
          <a:ln>
            <a:solidFill>
              <a:srgbClr val="FE0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75969" y="0"/>
            <a:ext cx="8153856" cy="800100"/>
          </a:xfrm>
          <a:prstGeom prst="rect">
            <a:avLst/>
          </a:prstGeom>
          <a:solidFill>
            <a:srgbClr val="FECB00"/>
          </a:solidFill>
          <a:ln>
            <a:solidFill>
              <a:srgbClr val="FEC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1771650" y="76200"/>
            <a:ext cx="8334375" cy="4333875"/>
          </a:xfrm>
          <a:prstGeom prst="bentConnector3">
            <a:avLst>
              <a:gd name="adj1" fmla="val 100057"/>
            </a:avLst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>
            <a:off x="1771650" y="66675"/>
            <a:ext cx="8334375" cy="4352925"/>
          </a:xfrm>
          <a:prstGeom prst="bentConnector3">
            <a:avLst>
              <a:gd name="adj1" fmla="val -5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550735" y="66675"/>
            <a:ext cx="0" cy="4343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947144" y="66675"/>
            <a:ext cx="0" cy="4343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329377" y="66675"/>
            <a:ext cx="0" cy="4343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552608" y="-137371"/>
            <a:ext cx="8659045" cy="192756"/>
          </a:xfrm>
          <a:prstGeom prst="rect">
            <a:avLst/>
          </a:prstGeom>
          <a:solidFill>
            <a:srgbClr val="FFFDD0"/>
          </a:solidFill>
          <a:ln>
            <a:solidFill>
              <a:srgbClr val="FFF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1547" y="-65659"/>
            <a:ext cx="818865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оффициальной разминки на сетке </a:t>
            </a:r>
          </a:p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14 мин до старта матча.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65762" y="5868465"/>
            <a:ext cx="627797" cy="409433"/>
          </a:xfrm>
          <a:prstGeom prst="rect">
            <a:avLst/>
          </a:prstGeom>
          <a:solidFill>
            <a:srgbClr val="01FFCB"/>
          </a:solidFill>
          <a:ln>
            <a:solidFill>
              <a:srgbClr val="01F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84879" y="5868465"/>
            <a:ext cx="627797" cy="409433"/>
          </a:xfrm>
          <a:prstGeom prst="rect">
            <a:avLst/>
          </a:prstGeom>
          <a:solidFill>
            <a:srgbClr val="01FFCB"/>
          </a:solidFill>
          <a:ln>
            <a:solidFill>
              <a:srgbClr val="01F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05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5222" y="-65659"/>
            <a:ext cx="836130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арбитров за 4 мин до старта матча.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5358125" y="1547172"/>
            <a:ext cx="0" cy="3086100"/>
          </a:xfrm>
          <a:prstGeom prst="straightConnector1">
            <a:avLst/>
          </a:prstGeom>
          <a:ln>
            <a:solidFill>
              <a:srgbClr val="FE01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038466" y="5096234"/>
            <a:ext cx="627797" cy="409433"/>
          </a:xfrm>
          <a:prstGeom prst="rect">
            <a:avLst/>
          </a:prstGeom>
          <a:solidFill>
            <a:srgbClr val="01FFCB"/>
          </a:solidFill>
          <a:ln>
            <a:solidFill>
              <a:srgbClr val="01F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241744" y="5870740"/>
            <a:ext cx="627797" cy="409433"/>
          </a:xfrm>
          <a:prstGeom prst="rect">
            <a:avLst/>
          </a:prstGeom>
          <a:solidFill>
            <a:srgbClr val="01FFCB"/>
          </a:solidFill>
          <a:ln>
            <a:solidFill>
              <a:srgbClr val="01F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38467" y="5911611"/>
            <a:ext cx="627797" cy="409433"/>
          </a:xfrm>
          <a:prstGeom prst="rect">
            <a:avLst/>
          </a:prstGeom>
          <a:solidFill>
            <a:srgbClr val="01FFCB"/>
          </a:solidFill>
          <a:ln>
            <a:solidFill>
              <a:srgbClr val="01F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6" t="74752" r="54739" b="20857"/>
          <a:stretch/>
        </p:blipFill>
        <p:spPr>
          <a:xfrm>
            <a:off x="5185275" y="5095949"/>
            <a:ext cx="334178" cy="301127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4904263" y="5509155"/>
            <a:ext cx="1965278" cy="739254"/>
          </a:xfrm>
          <a:prstGeom prst="rect">
            <a:avLst/>
          </a:prstGeom>
          <a:solidFill>
            <a:srgbClr val="01FFCB"/>
          </a:solidFill>
          <a:ln>
            <a:solidFill>
              <a:srgbClr val="01F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3" t="81007" r="54760" b="14628"/>
          <a:stretch/>
        </p:blipFill>
        <p:spPr>
          <a:xfrm>
            <a:off x="5190694" y="5546396"/>
            <a:ext cx="328922" cy="29931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9" t="81094" r="41555" b="14577"/>
          <a:stretch/>
        </p:blipFill>
        <p:spPr>
          <a:xfrm>
            <a:off x="6393574" y="5573902"/>
            <a:ext cx="324136" cy="296838"/>
          </a:xfrm>
          <a:prstGeom prst="rect">
            <a:avLst/>
          </a:prstGeom>
        </p:spPr>
      </p:pic>
      <p:cxnSp>
        <p:nvCxnSpPr>
          <p:cNvPr id="44" name="Соединительная линия уступом 43"/>
          <p:cNvCxnSpPr/>
          <p:nvPr/>
        </p:nvCxnSpPr>
        <p:spPr>
          <a:xfrm rot="16200000" flipV="1">
            <a:off x="1176137" y="2136257"/>
            <a:ext cx="4156398" cy="2978228"/>
          </a:xfrm>
          <a:prstGeom prst="bentConnector3">
            <a:avLst>
              <a:gd name="adj1" fmla="val 22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7098030" y="5703570"/>
            <a:ext cx="248031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07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7037E-6 L 0.00052 -0.6118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060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7 L -0.14909 -0.0007 C -0.21588 -0.0007 -0.29909 -0.18102 -0.29909 -0.32848 L -0.29909 -0.6588 " pathEditMode="relative" rAng="10800000" ptsTypes="AA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-328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29297 -0.000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302" y="-11441"/>
            <a:ext cx="12218302" cy="68694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20640" y="1485900"/>
            <a:ext cx="388620" cy="3211830"/>
          </a:xfrm>
          <a:prstGeom prst="rect">
            <a:avLst/>
          </a:prstGeom>
          <a:solidFill>
            <a:srgbClr val="FECB00"/>
          </a:solidFill>
          <a:ln>
            <a:solidFill>
              <a:srgbClr val="FEC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36577" y="-11441"/>
            <a:ext cx="8585595" cy="899566"/>
          </a:xfrm>
          <a:prstGeom prst="rect">
            <a:avLst/>
          </a:prstGeom>
          <a:solidFill>
            <a:srgbClr val="01FFCB"/>
          </a:solidFill>
          <a:ln>
            <a:solidFill>
              <a:srgbClr val="01F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06609" y="-11441"/>
            <a:ext cx="8045529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стартового состава команд 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 мин 30 сек до начало матча.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9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0169 0.37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331</TotalTime>
  <Words>47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РЕГЛАМЕНТ МАТЧА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ИГРОВОЙ ПРОТОКОЛ</dc:title>
  <dc:creator>Пользователь</dc:creator>
  <cp:lastModifiedBy>Пользователь</cp:lastModifiedBy>
  <cp:revision>29</cp:revision>
  <cp:lastPrinted>2021-09-16T09:51:50Z</cp:lastPrinted>
  <dcterms:created xsi:type="dcterms:W3CDTF">2021-09-15T07:48:08Z</dcterms:created>
  <dcterms:modified xsi:type="dcterms:W3CDTF">2021-09-16T09:54:08Z</dcterms:modified>
</cp:coreProperties>
</file>